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B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4660"/>
  </p:normalViewPr>
  <p:slideViewPr>
    <p:cSldViewPr>
      <p:cViewPr varScale="1">
        <p:scale>
          <a:sx n="108" d="100"/>
          <a:sy n="108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B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13B1C9-2C0C-48F3-BA3F-9133220D092C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DF5B5E-D389-4216-938D-F3EB86C50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Presentation!!</a:t>
            </a:r>
            <a:endParaRPr lang="en-US" dirty="0"/>
          </a:p>
        </p:txBody>
      </p:sp>
      <p:pic>
        <p:nvPicPr>
          <p:cNvPr id="5" name="Picture 4" descr="graduated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523999"/>
            <a:ext cx="1066800" cy="1202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Eye Contact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People in your audience will feel that you have genuinely connected with them and that you care about their reaction.</a:t>
            </a:r>
          </a:p>
          <a:p>
            <a:r>
              <a:rPr lang="en-US" sz="4000" dirty="0" smtClean="0"/>
              <a:t>Eye should be short (no staring)</a:t>
            </a:r>
          </a:p>
          <a:p>
            <a:r>
              <a:rPr lang="en-US" sz="4000" dirty="0" smtClean="0"/>
              <a:t>Make eye contact with everyone</a:t>
            </a:r>
          </a:p>
          <a:p>
            <a:r>
              <a:rPr lang="en-US" sz="4000" dirty="0" smtClean="0"/>
              <a:t>Smile at them!</a:t>
            </a:r>
            <a:endParaRPr lang="en-US" sz="4000" dirty="0"/>
          </a:p>
        </p:txBody>
      </p:sp>
      <p:pic>
        <p:nvPicPr>
          <p:cNvPr id="5125" name="Picture 5" descr="C:\Documents and Settings\workstation\Local Settings\Temporary Internet Files\Content.IE5\2JZSE5KD\MC9001401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029200"/>
            <a:ext cx="2145304" cy="1707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Tell a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Tell us what you did</a:t>
            </a:r>
          </a:p>
          <a:p>
            <a:r>
              <a:rPr lang="en-US" sz="4000" dirty="0" smtClean="0"/>
              <a:t>Tell us what you learned</a:t>
            </a:r>
          </a:p>
          <a:p>
            <a:r>
              <a:rPr lang="en-US" sz="4000" dirty="0" smtClean="0"/>
              <a:t>Tell us what went wrong</a:t>
            </a:r>
          </a:p>
          <a:p>
            <a:r>
              <a:rPr lang="en-US" sz="4000" dirty="0" smtClean="0"/>
              <a:t>Tell us what went right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Advice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Shake hands with the judges as you walk in and introduce yourself</a:t>
            </a:r>
          </a:p>
          <a:p>
            <a:r>
              <a:rPr lang="en-US" sz="4400" dirty="0" smtClean="0"/>
              <a:t>Use note cards</a:t>
            </a:r>
          </a:p>
          <a:p>
            <a:r>
              <a:rPr lang="en-US" sz="4400" dirty="0" smtClean="0"/>
              <a:t>4 bullet pts. per page</a:t>
            </a:r>
          </a:p>
          <a:p>
            <a:r>
              <a:rPr lang="en-US" sz="4400" dirty="0" smtClean="0"/>
              <a:t>PRACTICE!</a:t>
            </a:r>
            <a:endParaRPr lang="en-US" sz="4400" dirty="0"/>
          </a:p>
        </p:txBody>
      </p:sp>
      <p:pic>
        <p:nvPicPr>
          <p:cNvPr id="6146" name="Picture 2" descr="C:\Documents and Settings\workstation\Local Settings\Temporary Internet Files\Content.IE5\0X49O43B\MM90031577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419225" cy="1085850"/>
          </a:xfrm>
          <a:prstGeom prst="rect">
            <a:avLst/>
          </a:prstGeom>
          <a:noFill/>
        </p:spPr>
      </p:pic>
      <p:pic>
        <p:nvPicPr>
          <p:cNvPr id="6151" name="Picture 7" descr="C:\Documents and Settings\workstation\Local Settings\Temporary Internet Files\Content.IE5\2JZSE5KD\MC9004371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761422"/>
            <a:ext cx="3429000" cy="3099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u="sng" dirty="0"/>
              <a:t>5 minutes</a:t>
            </a:r>
            <a:r>
              <a:rPr lang="en-US" sz="3200" dirty="0"/>
              <a:t> for your set-up and for your committee to look at your finished portfolio</a:t>
            </a:r>
          </a:p>
          <a:p>
            <a:pPr lvl="0"/>
            <a:r>
              <a:rPr lang="en-US" sz="3200" u="sng" dirty="0" smtClean="0"/>
              <a:t>10 </a:t>
            </a:r>
            <a:r>
              <a:rPr lang="en-US" sz="3200" u="sng" dirty="0"/>
              <a:t>minutes</a:t>
            </a:r>
            <a:r>
              <a:rPr lang="en-US" sz="3200" dirty="0"/>
              <a:t> for your speech</a:t>
            </a:r>
          </a:p>
          <a:p>
            <a:r>
              <a:rPr lang="en-US" sz="3200" dirty="0"/>
              <a:t>8-10 minutes in length falls within </a:t>
            </a:r>
            <a:r>
              <a:rPr lang="en-US" sz="3200" b="1" i="1" dirty="0"/>
              <a:t>Outstanding</a:t>
            </a:r>
            <a:r>
              <a:rPr lang="en-US" sz="3200" b="1" dirty="0"/>
              <a:t> </a:t>
            </a:r>
            <a:r>
              <a:rPr lang="en-US" sz="3200" dirty="0"/>
              <a:t>category</a:t>
            </a:r>
          </a:p>
          <a:p>
            <a:r>
              <a:rPr lang="en-US" sz="3200" dirty="0"/>
              <a:t>6-8 minutes in length falls within </a:t>
            </a:r>
            <a:r>
              <a:rPr lang="en-US" sz="3200" b="1" i="1" dirty="0"/>
              <a:t>Commendable</a:t>
            </a:r>
            <a:r>
              <a:rPr lang="en-US" sz="3200" dirty="0"/>
              <a:t> category</a:t>
            </a:r>
          </a:p>
          <a:p>
            <a:r>
              <a:rPr lang="en-US" sz="3200" dirty="0"/>
              <a:t>4-6 minutes in length falls within </a:t>
            </a:r>
            <a:r>
              <a:rPr lang="en-US" sz="3200" b="1" i="1" dirty="0"/>
              <a:t>Acceptable</a:t>
            </a:r>
            <a:r>
              <a:rPr lang="en-US" sz="3200" dirty="0"/>
              <a:t> </a:t>
            </a:r>
            <a:r>
              <a:rPr lang="en-US" sz="3200" dirty="0" smtClean="0"/>
              <a:t>category</a:t>
            </a:r>
            <a:endParaRPr lang="en-US" sz="3200" dirty="0"/>
          </a:p>
        </p:txBody>
      </p:sp>
      <p:pic>
        <p:nvPicPr>
          <p:cNvPr id="1026" name="Picture 2" descr="C:\Documents and Settings\workstation\Local Settings\Temporary Internet Files\Content.IE5\Z8N8SKOH\MC9004414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Presentations less than 4 minutes </a:t>
            </a:r>
            <a:r>
              <a:rPr lang="en-US" sz="3200" i="1" dirty="0" smtClean="0"/>
              <a:t>Unacceptable</a:t>
            </a:r>
            <a:endParaRPr lang="en-US" sz="3200" dirty="0" smtClean="0"/>
          </a:p>
          <a:p>
            <a:r>
              <a:rPr lang="en-US" sz="3200" dirty="0" smtClean="0"/>
              <a:t>More than 10 minutes evaluators will end presentation and evaluate accordingly</a:t>
            </a:r>
          </a:p>
          <a:p>
            <a:r>
              <a:rPr lang="en-US" sz="3200" dirty="0" smtClean="0"/>
              <a:t>(This does not guarantee the above ratings, as all components will be evaluated together.)</a:t>
            </a:r>
          </a:p>
          <a:p>
            <a:pPr lvl="0"/>
            <a:r>
              <a:rPr lang="en-US" sz="3200" u="sng" dirty="0" smtClean="0"/>
              <a:t>5 minutes</a:t>
            </a:r>
            <a:r>
              <a:rPr lang="en-US" sz="3200" dirty="0" smtClean="0"/>
              <a:t> for you to answer any questions from your committee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Introduce yourself by greeting your committee and telling them your name.</a:t>
            </a:r>
          </a:p>
          <a:p>
            <a:pPr lvl="0"/>
            <a:r>
              <a:rPr lang="en-US" sz="3200" dirty="0" smtClean="0"/>
              <a:t>Then </a:t>
            </a:r>
            <a:r>
              <a:rPr lang="en-US" sz="3200" dirty="0"/>
              <a:t>briefly include any information about yourself that you want the committee to know, for example:</a:t>
            </a:r>
          </a:p>
          <a:p>
            <a:pPr lvl="0"/>
            <a:r>
              <a:rPr lang="en-US" sz="3200" dirty="0" smtClean="0"/>
              <a:t>How </a:t>
            </a:r>
            <a:r>
              <a:rPr lang="en-US" sz="3200" dirty="0"/>
              <a:t>long you’ve been at North</a:t>
            </a:r>
          </a:p>
          <a:p>
            <a:pPr lvl="0"/>
            <a:r>
              <a:rPr lang="en-US" sz="3200" dirty="0" smtClean="0"/>
              <a:t>Activities </a:t>
            </a:r>
            <a:r>
              <a:rPr lang="en-US" sz="3200" dirty="0"/>
              <a:t>at North that you have been involved in</a:t>
            </a:r>
          </a:p>
          <a:p>
            <a:pPr lvl="0"/>
            <a:r>
              <a:rPr lang="en-US" sz="3200" dirty="0" smtClean="0"/>
              <a:t>What </a:t>
            </a:r>
            <a:r>
              <a:rPr lang="en-US" sz="3200" dirty="0"/>
              <a:t>you are currently planning to do after </a:t>
            </a:r>
            <a:r>
              <a:rPr lang="en-US" sz="3200" dirty="0" smtClean="0"/>
              <a:t>graduation</a:t>
            </a:r>
            <a:endParaRPr lang="en-US" sz="3200" dirty="0"/>
          </a:p>
        </p:txBody>
      </p:sp>
      <p:pic>
        <p:nvPicPr>
          <p:cNvPr id="2050" name="Picture 2" descr="C:\Documents and Settings\workstation\Local Settings\Temporary Internet Files\Content.IE5\0X49O43B\MP9003141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9" y="5923278"/>
            <a:ext cx="1524001" cy="934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Past/Background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Explain how you became involved in this </a:t>
            </a:r>
            <a:r>
              <a:rPr lang="en-US" dirty="0" smtClean="0"/>
              <a:t>project.</a:t>
            </a:r>
          </a:p>
          <a:p>
            <a:pPr lvl="0">
              <a:buNone/>
            </a:pPr>
            <a:r>
              <a:rPr lang="en-US" b="1" u="sng" dirty="0" smtClean="0"/>
              <a:t>Consider</a:t>
            </a:r>
            <a:r>
              <a:rPr lang="en-US" b="1" u="sng" dirty="0"/>
              <a:t>:</a:t>
            </a:r>
          </a:p>
          <a:p>
            <a:pPr lvl="0"/>
            <a:r>
              <a:rPr lang="en-US" dirty="0" smtClean="0"/>
              <a:t>Have </a:t>
            </a:r>
            <a:r>
              <a:rPr lang="en-US" dirty="0"/>
              <a:t>particular experiences in your life contributed to this area of interest?</a:t>
            </a:r>
          </a:p>
          <a:p>
            <a:pPr lvl="0"/>
            <a:r>
              <a:rPr lang="en-US" dirty="0" smtClean="0"/>
              <a:t>Have </a:t>
            </a:r>
            <a:r>
              <a:rPr lang="en-US" dirty="0"/>
              <a:t>you taken courses that have allowed you to pursue this interest?</a:t>
            </a:r>
          </a:p>
          <a:p>
            <a:pPr lvl="0"/>
            <a:r>
              <a:rPr lang="en-US" dirty="0" smtClean="0"/>
              <a:t>Have </a:t>
            </a:r>
            <a:r>
              <a:rPr lang="en-US" dirty="0"/>
              <a:t>any extracurricular activities or hobbies allowed you to pursue this interest?</a:t>
            </a:r>
          </a:p>
          <a:p>
            <a:pPr lvl="0"/>
            <a:r>
              <a:rPr lang="en-US" dirty="0" smtClean="0"/>
              <a:t>Has </a:t>
            </a:r>
            <a:r>
              <a:rPr lang="en-US" dirty="0"/>
              <a:t>there been any particular person (parent, teacher, coach, minister, employer, club    leader, etc.) who encouraged your interest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Present/Information about your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How has it caused you to grow as a person?</a:t>
            </a:r>
          </a:p>
          <a:p>
            <a:pPr lvl="0"/>
            <a:r>
              <a:rPr lang="en-US" sz="3600" dirty="0" smtClean="0"/>
              <a:t>What was exciting to you about doing this project?</a:t>
            </a:r>
          </a:p>
          <a:p>
            <a:pPr lvl="0"/>
            <a:r>
              <a:rPr lang="en-US" sz="3600" dirty="0" smtClean="0"/>
              <a:t>Of what are you especially proud in regards to this assignment?</a:t>
            </a:r>
          </a:p>
          <a:p>
            <a:pPr lvl="0"/>
            <a:r>
              <a:rPr lang="en-US" sz="3600" dirty="0" smtClean="0"/>
              <a:t>Would you recommend this area of interest to another student?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Present/Information about your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Why/How did you choose this Project?</a:t>
            </a:r>
          </a:p>
          <a:p>
            <a:pPr lvl="0"/>
            <a:r>
              <a:rPr lang="en-US" sz="3600" dirty="0" smtClean="0"/>
              <a:t>What </a:t>
            </a:r>
            <a:r>
              <a:rPr lang="en-US" sz="3600" dirty="0"/>
              <a:t>are the steps that you went through to accomplish this task?</a:t>
            </a:r>
          </a:p>
          <a:p>
            <a:pPr lvl="0"/>
            <a:r>
              <a:rPr lang="en-US" sz="3600" dirty="0" smtClean="0"/>
              <a:t>What </a:t>
            </a:r>
            <a:r>
              <a:rPr lang="en-US" sz="3600" dirty="0"/>
              <a:t>new awareness did you learn from doing this project?</a:t>
            </a:r>
          </a:p>
          <a:p>
            <a:endParaRPr lang="en-US" dirty="0"/>
          </a:p>
        </p:txBody>
      </p:sp>
      <p:pic>
        <p:nvPicPr>
          <p:cNvPr id="3074" name="Picture 2" descr="C:\Documents and Settings\workstation\Local Settings\Temporary Internet Files\Content.IE5\VQXOKTE6\MC9000448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19600"/>
            <a:ext cx="1758391" cy="1773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will this project affect your future? </a:t>
            </a:r>
          </a:p>
          <a:p>
            <a:endParaRPr lang="en-US" sz="3600" dirty="0" smtClean="0"/>
          </a:p>
          <a:p>
            <a:r>
              <a:rPr lang="en-US" sz="3600" dirty="0" smtClean="0"/>
              <a:t>Will you continue to do any additional activities relating to your project?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End your presentation by saying.  Thank You! Do you have any questions?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Dress Nice!! </a:t>
            </a:r>
            <a:r>
              <a:rPr lang="en-US" sz="3200" b="1" dirty="0" smtClean="0"/>
              <a:t>First Impressions </a:t>
            </a:r>
            <a:r>
              <a:rPr lang="en-US" sz="3200" dirty="0" smtClean="0"/>
              <a:t>are extremely important!!</a:t>
            </a:r>
          </a:p>
          <a:p>
            <a:r>
              <a:rPr lang="en-US" sz="3200" dirty="0" smtClean="0"/>
              <a:t>Show confidence by smiling at your audience</a:t>
            </a:r>
          </a:p>
          <a:p>
            <a:r>
              <a:rPr lang="en-US" sz="3200" dirty="0" smtClean="0"/>
              <a:t>Stand up straight.  Don’t lean on podium.</a:t>
            </a:r>
          </a:p>
          <a:p>
            <a:r>
              <a:rPr lang="en-US" sz="3200" dirty="0" smtClean="0"/>
              <a:t>Check  yourself in the mirror</a:t>
            </a:r>
          </a:p>
          <a:p>
            <a:r>
              <a:rPr lang="en-US" sz="3200" dirty="0" smtClean="0"/>
              <a:t>Stay Positive – even if your project didn’t go as planned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 descr="C:\Documents and Settings\workstation\Local Settings\Temporary Internet Files\Content.IE5\Z8N8SKOH\MC9004371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495800"/>
            <a:ext cx="1671916" cy="212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</TotalTime>
  <Words>489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The Presentation!!</vt:lpstr>
      <vt:lpstr>Time</vt:lpstr>
      <vt:lpstr>Time (continued)</vt:lpstr>
      <vt:lpstr>1. Introduction</vt:lpstr>
      <vt:lpstr>2. Past/Background</vt:lpstr>
      <vt:lpstr>3. Present/Information about your Project</vt:lpstr>
      <vt:lpstr>3. Present/Information about your Project</vt:lpstr>
      <vt:lpstr>4. Future</vt:lpstr>
      <vt:lpstr>Dress</vt:lpstr>
      <vt:lpstr>Eye Contact</vt:lpstr>
      <vt:lpstr>Tell a Story</vt:lpstr>
      <vt:lpstr>Advice</vt:lpstr>
    </vt:vector>
  </TitlesOfParts>
  <Company>BCSC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Presentation!!</dc:title>
  <dc:creator>BCSC</dc:creator>
  <cp:lastModifiedBy>BCSC</cp:lastModifiedBy>
  <cp:revision>25</cp:revision>
  <dcterms:created xsi:type="dcterms:W3CDTF">2013-09-10T16:10:56Z</dcterms:created>
  <dcterms:modified xsi:type="dcterms:W3CDTF">2013-11-07T13:10:01Z</dcterms:modified>
</cp:coreProperties>
</file>